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56" r:id="rId2"/>
    <p:sldId id="341" r:id="rId3"/>
    <p:sldId id="340" r:id="rId4"/>
    <p:sldId id="354" r:id="rId5"/>
    <p:sldId id="355" r:id="rId6"/>
    <p:sldId id="339" r:id="rId7"/>
  </p:sldIdLst>
  <p:sldSz cx="12192000" cy="6858000"/>
  <p:notesSz cx="6858000" cy="9144000"/>
  <p:embeddedFontLst>
    <p:embeddedFont>
      <p:font typeface="宋体" panose="02010600030101010101" pitchFamily="2" charset="-122"/>
      <p:regular r:id="rId9"/>
    </p:embeddedFont>
    <p:embeddedFont>
      <p:font typeface="#9Slide03 Arima Madurai Black" panose="020B0604020202020204" charset="0"/>
      <p:bold r:id="rId10"/>
    </p:embeddedFont>
    <p:embeddedFont>
      <p:font typeface="Wingdings 3" panose="05040102010807070707" pitchFamily="18" charset="2"/>
      <p:regular r:id="rId11"/>
    </p:embeddedFont>
    <p:embeddedFont>
      <p:font typeface="#9Slide05 SVNVanilla Daisy Pro" panose="020B0604020202020204" charset="0"/>
      <p:regular r:id="rId12"/>
    </p:embeddedFont>
    <p:embeddedFont>
      <p:font typeface="黑体" panose="020B0604020202020204" charset="-122"/>
      <p:regular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微软雅黑" panose="020B0503020204020204" pitchFamily="34" charset="-122"/>
      <p:regular r:id="rId16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5F13"/>
    <a:srgbClr val="FFF5D7"/>
    <a:srgbClr val="D1E3F3"/>
    <a:srgbClr val="CEE1F2"/>
    <a:srgbClr val="C6DCF0"/>
    <a:srgbClr val="F6F8FC"/>
    <a:srgbClr val="E7F0F9"/>
    <a:srgbClr val="D9E848"/>
    <a:srgbClr val="F5DF3B"/>
    <a:srgbClr val="D8E3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94660"/>
  </p:normalViewPr>
  <p:slideViewPr>
    <p:cSldViewPr snapToGrid="0">
      <p:cViewPr>
        <p:scale>
          <a:sx n="72" d="100"/>
          <a:sy n="72" d="100"/>
        </p:scale>
        <p:origin x="-1133" y="-33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viewProps" Target="view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FFCCA-FFAD-45A4-AF3C-7AF180603DA9}" type="datetimeFigureOut">
              <a:rPr lang="en-SG" smtClean="0"/>
              <a:t>27/11/2022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DACF9-D679-4696-8629-3DA69BED226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07941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84605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82753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21508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09411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12346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72834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4752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748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441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27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9676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615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2938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5408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5598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3711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2791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5813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53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emf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em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png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动物, 软体动物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94" y="4535057"/>
            <a:ext cx="2840922" cy="2872073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304" y="-110836"/>
            <a:ext cx="2488867" cy="3550158"/>
          </a:xfrm>
          <a:prstGeom prst="rect">
            <a:avLst/>
          </a:prstGeom>
        </p:spPr>
      </p:pic>
      <p:pic>
        <p:nvPicPr>
          <p:cNvPr id="49" name="Crepe - 소녀의 고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10391" y="-887358"/>
            <a:ext cx="609600" cy="609600"/>
          </a:xfrm>
          <a:prstGeom prst="rect">
            <a:avLst/>
          </a:prstGeom>
        </p:spPr>
      </p:pic>
      <p:sp>
        <p:nvSpPr>
          <p:cNvPr id="30" name="文本框 16">
            <a:extLst>
              <a:ext uri="{FF2B5EF4-FFF2-40B4-BE49-F238E27FC236}">
                <a16:creationId xmlns="" xmlns:a16="http://schemas.microsoft.com/office/drawing/2014/main" id="{43B091E3-5E60-4977-9C4A-52E7EC52F726}"/>
              </a:ext>
            </a:extLst>
          </p:cNvPr>
          <p:cNvSpPr txBox="1"/>
          <p:nvPr/>
        </p:nvSpPr>
        <p:spPr>
          <a:xfrm>
            <a:off x="2049468" y="1488069"/>
            <a:ext cx="7730836" cy="304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err="1">
                <a:solidFill>
                  <a:srgbClr val="CF5F13"/>
                </a:solidFill>
                <a:latin typeface="#9Slide05 SVNVanilla Daisy Pro" panose="000005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Từ</a:t>
            </a:r>
            <a:r>
              <a:rPr lang="en-US" altLang="zh-CN" sz="9600" b="1" dirty="0">
                <a:solidFill>
                  <a:srgbClr val="CF5F13"/>
                </a:solidFill>
                <a:latin typeface="#9Slide05 SVNVanilla Daisy Pro" panose="000005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9600" b="1" dirty="0" err="1">
                <a:solidFill>
                  <a:srgbClr val="CF5F13"/>
                </a:solidFill>
                <a:latin typeface="#9Slide05 SVNVanilla Daisy Pro" panose="000005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tượng</a:t>
            </a:r>
            <a:r>
              <a:rPr lang="en-US" altLang="zh-CN" sz="9600" b="1" dirty="0">
                <a:solidFill>
                  <a:srgbClr val="CF5F13"/>
                </a:solidFill>
                <a:latin typeface="#9Slide05 SVNVanilla Daisy Pro" panose="000005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9600" b="1" dirty="0" err="1">
                <a:solidFill>
                  <a:srgbClr val="CF5F13"/>
                </a:solidFill>
                <a:latin typeface="#9Slide05 SVNVanilla Daisy Pro" panose="000005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hình</a:t>
            </a:r>
            <a:r>
              <a:rPr lang="en-US" altLang="zh-CN" sz="9600" b="1" dirty="0">
                <a:solidFill>
                  <a:srgbClr val="CF5F13"/>
                </a:solidFill>
                <a:latin typeface="#9Slide05 SVNVanilla Daisy Pro" panose="000005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, </a:t>
            </a:r>
            <a:r>
              <a:rPr lang="en-US" altLang="zh-CN" sz="9600" b="1" dirty="0" err="1">
                <a:solidFill>
                  <a:srgbClr val="CF5F13"/>
                </a:solidFill>
                <a:latin typeface="#9Slide05 SVNVanilla Daisy Pro" panose="000005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từ</a:t>
            </a:r>
            <a:r>
              <a:rPr lang="en-US" altLang="zh-CN" sz="9600" b="1" dirty="0">
                <a:solidFill>
                  <a:srgbClr val="CF5F13"/>
                </a:solidFill>
                <a:latin typeface="#9Slide05 SVNVanilla Daisy Pro" panose="000005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9600" b="1" dirty="0" err="1">
                <a:solidFill>
                  <a:srgbClr val="CF5F13"/>
                </a:solidFill>
                <a:latin typeface="#9Slide05 SVNVanilla Daisy Pro" panose="000005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tượng</a:t>
            </a:r>
            <a:r>
              <a:rPr lang="en-US" altLang="zh-CN" sz="9600" b="1" dirty="0">
                <a:solidFill>
                  <a:srgbClr val="CF5F13"/>
                </a:solidFill>
                <a:latin typeface="#9Slide05 SVNVanilla Daisy Pro" panose="000005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9600" b="1" dirty="0" err="1">
                <a:solidFill>
                  <a:srgbClr val="CF5F13"/>
                </a:solidFill>
                <a:latin typeface="#9Slide05 SVNVanilla Daisy Pro" panose="000005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thanh</a:t>
            </a:r>
            <a:endParaRPr sz="3600" dirty="0">
              <a:solidFill>
                <a:srgbClr val="CF5F13"/>
              </a:solidFill>
              <a:latin typeface="#9Slide05 SVNVanilla Daisy Pro" panose="00000500000000000000" pitchFamily="2" charset="0"/>
              <a:ea typeface="黑体" panose="02010609060101010101" charset="-122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鲜花, 植物,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6769">
            <a:off x="3799333" y="-1371189"/>
            <a:ext cx="4593331" cy="6551998"/>
          </a:xfrm>
          <a:prstGeom prst="rect">
            <a:avLst/>
          </a:prstGeom>
        </p:spPr>
      </p:pic>
      <p:pic>
        <p:nvPicPr>
          <p:cNvPr id="3" name="图片 2" descr="图片包含 动物, 软体动物&#10;&#10;已生成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451903" y="464417"/>
            <a:ext cx="2419952" cy="2408511"/>
            <a:chOff x="4451903" y="464417"/>
            <a:chExt cx="2419952" cy="240851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51903" y="464417"/>
              <a:ext cx="2419952" cy="23092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5138866" y="656937"/>
              <a:ext cx="1261884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3800" dirty="0">
                  <a:solidFill>
                    <a:schemeClr val="bg1"/>
                  </a:solidFill>
                  <a:latin typeface="#9Slide03 Arima Madurai Black" panose="00000A00000000000000" pitchFamily="2" charset="0"/>
                  <a:ea typeface="黑体" panose="02010609060101010101" charset="-122"/>
                  <a:cs typeface="#9Slide03 Arima Madurai Black" panose="00000A00000000000000" pitchFamily="2" charset="0"/>
                </a:rPr>
                <a:t>I.</a:t>
              </a:r>
              <a:endParaRPr dirty="0">
                <a:latin typeface="#9Slide03 Arima Madurai Black" panose="00000A00000000000000" pitchFamily="2" charset="0"/>
                <a:ea typeface="黑体" panose="02010609060101010101" charset="-122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1D589B6-6573-46B0-8EB3-617054E5B10A}"/>
              </a:ext>
            </a:extLst>
          </p:cNvPr>
          <p:cNvSpPr/>
          <p:nvPr/>
        </p:nvSpPr>
        <p:spPr>
          <a:xfrm>
            <a:off x="668872" y="3591523"/>
            <a:ext cx="1085425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b="1" dirty="0" err="1">
                <a:solidFill>
                  <a:srgbClr val="CF5F1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Đặc</a:t>
            </a:r>
            <a:r>
              <a:rPr lang="en-US" sz="8800" b="1" dirty="0">
                <a:solidFill>
                  <a:srgbClr val="CF5F1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8800" b="1" dirty="0" err="1">
                <a:solidFill>
                  <a:srgbClr val="CF5F1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điểm</a:t>
            </a:r>
            <a:r>
              <a:rPr lang="en-US" sz="8800" b="1" dirty="0">
                <a:solidFill>
                  <a:srgbClr val="CF5F1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8800" b="1" dirty="0" err="1">
                <a:solidFill>
                  <a:srgbClr val="CF5F1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công</a:t>
            </a:r>
            <a:r>
              <a:rPr lang="en-US" sz="8800" b="1" dirty="0">
                <a:solidFill>
                  <a:srgbClr val="CF5F1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8800" b="1" dirty="0" err="1">
                <a:solidFill>
                  <a:srgbClr val="CF5F1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dụng</a:t>
            </a:r>
            <a:endParaRPr lang="en-US" sz="8800" b="1" dirty="0">
              <a:solidFill>
                <a:srgbClr val="CF5F13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30">
            <a:extLst>
              <a:ext uri="{FF2B5EF4-FFF2-40B4-BE49-F238E27FC236}">
                <a16:creationId xmlns="" xmlns:a16="http://schemas.microsoft.com/office/drawing/2014/main" id="{AA7C2CEA-15DC-4A2E-9013-61E4936A0CCB}"/>
              </a:ext>
            </a:extLst>
          </p:cNvPr>
          <p:cNvGrpSpPr/>
          <p:nvPr/>
        </p:nvGrpSpPr>
        <p:grpSpPr>
          <a:xfrm>
            <a:off x="3778335" y="238543"/>
            <a:ext cx="1422707" cy="1397292"/>
            <a:chOff x="5496297" y="2450192"/>
            <a:chExt cx="1422707" cy="1397292"/>
          </a:xfrm>
        </p:grpSpPr>
        <p:pic>
          <p:nvPicPr>
            <p:cNvPr id="53" name="图片 19">
              <a:extLst>
                <a:ext uri="{FF2B5EF4-FFF2-40B4-BE49-F238E27FC236}">
                  <a16:creationId xmlns="" xmlns:a16="http://schemas.microsoft.com/office/drawing/2014/main" id="{0F69B841-75DD-4A4D-899C-4DD750402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5000" contrast="30000"/>
            </a:blip>
            <a:stretch>
              <a:fillRect/>
            </a:stretch>
          </p:blipFill>
          <p:spPr>
            <a:xfrm>
              <a:off x="5496297" y="2450192"/>
              <a:ext cx="1422707" cy="1397292"/>
            </a:xfrm>
            <a:prstGeom prst="rect">
              <a:avLst/>
            </a:prstGeom>
          </p:spPr>
        </p:pic>
        <p:sp>
          <p:nvSpPr>
            <p:cNvPr id="54" name="文本框 25">
              <a:extLst>
                <a:ext uri="{FF2B5EF4-FFF2-40B4-BE49-F238E27FC236}">
                  <a16:creationId xmlns="" xmlns:a16="http://schemas.microsoft.com/office/drawing/2014/main" id="{2583324F-F77E-4151-844E-EA1E2AA1D402}"/>
                </a:ext>
              </a:extLst>
            </p:cNvPr>
            <p:cNvSpPr txBox="1"/>
            <p:nvPr/>
          </p:nvSpPr>
          <p:spPr>
            <a:xfrm>
              <a:off x="5526158" y="2702120"/>
              <a:ext cx="13131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600" b="1" dirty="0" err="1"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rPr>
                <a:t>Phiếu</a:t>
              </a:r>
              <a:endParaRPr sz="1100" b="1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组合 31">
            <a:extLst>
              <a:ext uri="{FF2B5EF4-FFF2-40B4-BE49-F238E27FC236}">
                <a16:creationId xmlns="" xmlns:a16="http://schemas.microsoft.com/office/drawing/2014/main" id="{3E6021E5-4F00-413D-B835-7B1989BDF9CA}"/>
              </a:ext>
            </a:extLst>
          </p:cNvPr>
          <p:cNvGrpSpPr/>
          <p:nvPr/>
        </p:nvGrpSpPr>
        <p:grpSpPr>
          <a:xfrm>
            <a:off x="5567927" y="288953"/>
            <a:ext cx="1316396" cy="1256186"/>
            <a:chOff x="7285889" y="2500602"/>
            <a:chExt cx="1316396" cy="1256186"/>
          </a:xfrm>
        </p:grpSpPr>
        <p:pic>
          <p:nvPicPr>
            <p:cNvPr id="56" name="图片 22">
              <a:extLst>
                <a:ext uri="{FF2B5EF4-FFF2-40B4-BE49-F238E27FC236}">
                  <a16:creationId xmlns="" xmlns:a16="http://schemas.microsoft.com/office/drawing/2014/main" id="{19366D16-2376-4191-9B83-E8A11EF7E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85889" y="2500602"/>
              <a:ext cx="1316396" cy="1256186"/>
            </a:xfrm>
            <a:prstGeom prst="rect">
              <a:avLst/>
            </a:prstGeom>
          </p:spPr>
        </p:pic>
        <p:sp>
          <p:nvSpPr>
            <p:cNvPr id="57" name="文本框 26">
              <a:extLst>
                <a:ext uri="{FF2B5EF4-FFF2-40B4-BE49-F238E27FC236}">
                  <a16:creationId xmlns="" xmlns:a16="http://schemas.microsoft.com/office/drawing/2014/main" id="{03C240A0-3002-4232-B29B-E1CC37CAC4A8}"/>
                </a:ext>
              </a:extLst>
            </p:cNvPr>
            <p:cNvSpPr txBox="1"/>
            <p:nvPr/>
          </p:nvSpPr>
          <p:spPr>
            <a:xfrm>
              <a:off x="7514269" y="2789850"/>
              <a:ext cx="8002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600" b="1" dirty="0" err="1"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rPr>
                <a:t>bài</a:t>
              </a:r>
              <a:endParaRPr sz="1100" b="1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组合 32">
            <a:extLst>
              <a:ext uri="{FF2B5EF4-FFF2-40B4-BE49-F238E27FC236}">
                <a16:creationId xmlns="" xmlns:a16="http://schemas.microsoft.com/office/drawing/2014/main" id="{1E7FD7B7-D6E4-4AC9-93E5-7E658DF36A56}"/>
              </a:ext>
            </a:extLst>
          </p:cNvPr>
          <p:cNvGrpSpPr/>
          <p:nvPr/>
        </p:nvGrpSpPr>
        <p:grpSpPr>
          <a:xfrm>
            <a:off x="7130114" y="263748"/>
            <a:ext cx="1422707" cy="1397292"/>
            <a:chOff x="8848076" y="2475397"/>
            <a:chExt cx="1422707" cy="1397292"/>
          </a:xfrm>
        </p:grpSpPr>
        <p:pic>
          <p:nvPicPr>
            <p:cNvPr id="59" name="图片 23">
              <a:extLst>
                <a:ext uri="{FF2B5EF4-FFF2-40B4-BE49-F238E27FC236}">
                  <a16:creationId xmlns="" xmlns:a16="http://schemas.microsoft.com/office/drawing/2014/main" id="{BC38F9FF-4C60-4A75-A6C9-14AB1A734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5000" contrast="30000"/>
            </a:blip>
            <a:stretch>
              <a:fillRect/>
            </a:stretch>
          </p:blipFill>
          <p:spPr>
            <a:xfrm>
              <a:off x="8848076" y="2475397"/>
              <a:ext cx="1422707" cy="1397292"/>
            </a:xfrm>
            <a:prstGeom prst="rect">
              <a:avLst/>
            </a:prstGeom>
          </p:spPr>
        </p:pic>
        <p:sp>
          <p:nvSpPr>
            <p:cNvPr id="60" name="文本框 27">
              <a:extLst>
                <a:ext uri="{FF2B5EF4-FFF2-40B4-BE49-F238E27FC236}">
                  <a16:creationId xmlns="" xmlns:a16="http://schemas.microsoft.com/office/drawing/2014/main" id="{1DF62B30-2191-4E18-AA29-00D17FED6AF4}"/>
                </a:ext>
              </a:extLst>
            </p:cNvPr>
            <p:cNvSpPr txBox="1"/>
            <p:nvPr/>
          </p:nvSpPr>
          <p:spPr>
            <a:xfrm>
              <a:off x="9178281" y="2702120"/>
              <a:ext cx="8258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600" b="1" dirty="0" err="1"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rPr>
                <a:t>tập</a:t>
              </a:r>
              <a:endParaRPr sz="1100" b="1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="" xmlns:a16="http://schemas.microsoft.com/office/drawing/2014/main" id="{80E21C41-4A25-4DB8-AB24-E60BBDB0EA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154446"/>
              </p:ext>
            </p:extLst>
          </p:nvPr>
        </p:nvGraphicFramePr>
        <p:xfrm>
          <a:off x="794327" y="1967351"/>
          <a:ext cx="10778835" cy="3768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1709">
                  <a:extLst>
                    <a:ext uri="{9D8B030D-6E8A-4147-A177-3AD203B41FA5}">
                      <a16:colId xmlns="" xmlns:a16="http://schemas.microsoft.com/office/drawing/2014/main" val="1685348154"/>
                    </a:ext>
                  </a:extLst>
                </a:gridCol>
                <a:gridCol w="3343564">
                  <a:extLst>
                    <a:ext uri="{9D8B030D-6E8A-4147-A177-3AD203B41FA5}">
                      <a16:colId xmlns="" xmlns:a16="http://schemas.microsoft.com/office/drawing/2014/main" val="3602054275"/>
                    </a:ext>
                  </a:extLst>
                </a:gridCol>
                <a:gridCol w="3343562">
                  <a:extLst>
                    <a:ext uri="{9D8B030D-6E8A-4147-A177-3AD203B41FA5}">
                      <a16:colId xmlns="" xmlns:a16="http://schemas.microsoft.com/office/drawing/2014/main" val="4080833689"/>
                    </a:ext>
                  </a:extLst>
                </a:gridCol>
              </a:tblGrid>
              <a:tr h="1734295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SG" sz="32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phỏng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ng</a:t>
                      </a:r>
                      <a:r>
                        <a:rPr lang="vi-VN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ời</a:t>
                      </a:r>
                      <a:endParaRPr lang="en-SG" sz="32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SG" sz="32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51913814"/>
                  </a:ext>
                </a:extLst>
              </a:tr>
              <a:tr h="2034136"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52381922"/>
                  </a:ext>
                </a:extLst>
              </a:tr>
            </a:tbl>
          </a:graphicData>
        </a:graphic>
      </p:graphicFrame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5DF13505-7498-4334-8C7E-73BF96652006}"/>
              </a:ext>
            </a:extLst>
          </p:cNvPr>
          <p:cNvSpPr/>
          <p:nvPr/>
        </p:nvSpPr>
        <p:spPr>
          <a:xfrm>
            <a:off x="865102" y="3897053"/>
            <a:ext cx="41040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móm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; 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xồng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xộc </a:t>
            </a:r>
          </a:p>
          <a:p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; 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rũ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rượi</a:t>
            </a:r>
          </a:p>
          <a:p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xộc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xệch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; 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sòng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sọc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8B6C30DA-315C-435E-9FBD-510F33ABB539}"/>
              </a:ext>
            </a:extLst>
          </p:cNvPr>
          <p:cNvSpPr txBox="1"/>
          <p:nvPr/>
        </p:nvSpPr>
        <p:spPr>
          <a:xfrm>
            <a:off x="5360324" y="4358718"/>
            <a:ext cx="30479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;   ư ử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DCFA6BFB-3F74-434E-9134-8558D42AFF6E}"/>
              </a:ext>
            </a:extLst>
          </p:cNvPr>
          <p:cNvSpPr txBox="1"/>
          <p:nvPr/>
        </p:nvSpPr>
        <p:spPr>
          <a:xfrm>
            <a:off x="8220365" y="3750728"/>
            <a:ext cx="33527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6B7D5325-9AE9-4343-8C58-3B132336A970}"/>
              </a:ext>
            </a:extLst>
          </p:cNvPr>
          <p:cNvSpPr/>
          <p:nvPr/>
        </p:nvSpPr>
        <p:spPr>
          <a:xfrm>
            <a:off x="4941457" y="5922716"/>
            <a:ext cx="3251200" cy="584775"/>
          </a:xfrm>
          <a:prstGeom prst="rect">
            <a:avLst/>
          </a:prstGeom>
          <a:ln>
            <a:solidFill>
              <a:srgbClr val="FF00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 Từ tượng thanh</a:t>
            </a:r>
            <a:endParaRPr lang="en-US" sz="32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="" xmlns:a16="http://schemas.microsoft.com/office/drawing/2014/main" id="{02DCEAA2-A280-49D4-A2DA-5564474221E9}"/>
              </a:ext>
            </a:extLst>
          </p:cNvPr>
          <p:cNvSpPr/>
          <p:nvPr/>
        </p:nvSpPr>
        <p:spPr>
          <a:xfrm>
            <a:off x="1081470" y="5889187"/>
            <a:ext cx="3408218" cy="584775"/>
          </a:xfrm>
          <a:prstGeom prst="rect">
            <a:avLst/>
          </a:prstGeom>
          <a:ln>
            <a:solidFill>
              <a:srgbClr val="FF00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 Từ tượng hình</a:t>
            </a:r>
            <a:endParaRPr lang="en-US" sz="32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4" grpId="0"/>
      <p:bldP spid="65" grpId="0" animBg="1"/>
      <p:bldP spid="6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EE3796F-48EE-4328-B1AF-4ECF6E2FE32F}"/>
              </a:ext>
            </a:extLst>
          </p:cNvPr>
          <p:cNvSpPr/>
          <p:nvPr/>
        </p:nvSpPr>
        <p:spPr>
          <a:xfrm>
            <a:off x="4387199" y="580895"/>
            <a:ext cx="32664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6000" b="1" spc="67" dirty="0">
                <a:ln w="11430"/>
                <a:solidFill>
                  <a:srgbClr val="FF0066"/>
                </a:solidFill>
                <a:latin typeface="#9Slide03 Arima Madurai Black" panose="00000A00000000000000" pitchFamily="2" charset="0"/>
                <a:ea typeface="华康方圆体W7(P)" pitchFamily="82" charset="-122"/>
                <a:cs typeface="#9Slide03 Arima Madurai Black" panose="00000A00000000000000" pitchFamily="2" charset="0"/>
              </a:rPr>
              <a:t>GHI NHỚ</a:t>
            </a:r>
            <a:endParaRPr lang="zh-CN" altLang="en-US" sz="6000" b="1" spc="67" dirty="0">
              <a:ln w="11430"/>
              <a:solidFill>
                <a:srgbClr val="FF0066"/>
              </a:solidFill>
              <a:latin typeface="#9Slide03 Arima Madurai Black" panose="00000A00000000000000" pitchFamily="2" charset="0"/>
              <a:ea typeface="华康方圆体W7(P)" pitchFamily="82" charset="-122"/>
              <a:cs typeface="#9Slide03 Arima Madurai Black" panose="00000A00000000000000" pitchFamily="2" charset="0"/>
            </a:endParaRPr>
          </a:p>
        </p:txBody>
      </p:sp>
      <p:sp>
        <p:nvSpPr>
          <p:cNvPr id="4" name="Oval 10">
            <a:extLst>
              <a:ext uri="{FF2B5EF4-FFF2-40B4-BE49-F238E27FC236}">
                <a16:creationId xmlns="" xmlns:a16="http://schemas.microsoft.com/office/drawing/2014/main" id="{3B46B7A1-A6E0-4BD9-B862-FCA4D5DC1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821" y="2060978"/>
            <a:ext cx="778524" cy="78382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ru-RU" altLang="en-US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Freeform 28">
            <a:extLst>
              <a:ext uri="{FF2B5EF4-FFF2-40B4-BE49-F238E27FC236}">
                <a16:creationId xmlns="" xmlns:a16="http://schemas.microsoft.com/office/drawing/2014/main" id="{15A3A24B-8CF8-426E-A186-8FCD1552D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700" y="2327714"/>
            <a:ext cx="324026" cy="274265"/>
          </a:xfrm>
          <a:custGeom>
            <a:avLst/>
            <a:gdLst>
              <a:gd name="T0" fmla="*/ 124 w 498"/>
              <a:gd name="T1" fmla="*/ 81 h 418"/>
              <a:gd name="T2" fmla="*/ 124 w 498"/>
              <a:gd name="T3" fmla="*/ 81 h 418"/>
              <a:gd name="T4" fmla="*/ 36 w 498"/>
              <a:gd name="T5" fmla="*/ 258 h 418"/>
              <a:gd name="T6" fmla="*/ 346 w 498"/>
              <a:gd name="T7" fmla="*/ 116 h 418"/>
              <a:gd name="T8" fmla="*/ 9 w 498"/>
              <a:gd name="T9" fmla="*/ 382 h 418"/>
              <a:gd name="T10" fmla="*/ 44 w 498"/>
              <a:gd name="T11" fmla="*/ 400 h 418"/>
              <a:gd name="T12" fmla="*/ 97 w 498"/>
              <a:gd name="T13" fmla="*/ 311 h 418"/>
              <a:gd name="T14" fmla="*/ 293 w 498"/>
              <a:gd name="T15" fmla="*/ 311 h 418"/>
              <a:gd name="T16" fmla="*/ 469 w 498"/>
              <a:gd name="T17" fmla="*/ 72 h 418"/>
              <a:gd name="T18" fmla="*/ 124 w 498"/>
              <a:gd name="T19" fmla="*/ 81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98" h="418">
                <a:moveTo>
                  <a:pt x="124" y="81"/>
                </a:moveTo>
                <a:lnTo>
                  <a:pt x="124" y="81"/>
                </a:lnTo>
                <a:cubicBezTo>
                  <a:pt x="27" y="134"/>
                  <a:pt x="36" y="222"/>
                  <a:pt x="36" y="258"/>
                </a:cubicBezTo>
                <a:cubicBezTo>
                  <a:pt x="159" y="107"/>
                  <a:pt x="346" y="116"/>
                  <a:pt x="346" y="116"/>
                </a:cubicBezTo>
                <a:cubicBezTo>
                  <a:pt x="346" y="116"/>
                  <a:pt x="80" y="204"/>
                  <a:pt x="9" y="382"/>
                </a:cubicBezTo>
                <a:cubicBezTo>
                  <a:pt x="0" y="400"/>
                  <a:pt x="36" y="417"/>
                  <a:pt x="44" y="400"/>
                </a:cubicBezTo>
                <a:cubicBezTo>
                  <a:pt x="62" y="355"/>
                  <a:pt x="97" y="311"/>
                  <a:pt x="97" y="311"/>
                </a:cubicBezTo>
                <a:cubicBezTo>
                  <a:pt x="151" y="329"/>
                  <a:pt x="230" y="355"/>
                  <a:pt x="293" y="311"/>
                </a:cubicBezTo>
                <a:cubicBezTo>
                  <a:pt x="363" y="258"/>
                  <a:pt x="363" y="134"/>
                  <a:pt x="469" y="72"/>
                </a:cubicBezTo>
                <a:cubicBezTo>
                  <a:pt x="497" y="63"/>
                  <a:pt x="249" y="0"/>
                  <a:pt x="124" y="81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endParaRPr lang="zh-CN" altLang="en-US" sz="1015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Oval 9">
            <a:extLst>
              <a:ext uri="{FF2B5EF4-FFF2-40B4-BE49-F238E27FC236}">
                <a16:creationId xmlns="" xmlns:a16="http://schemas.microsoft.com/office/drawing/2014/main" id="{EE36BB79-4CFA-441F-9066-8FA378E0C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877" y="3481683"/>
            <a:ext cx="778523" cy="78382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ru-RU" altLang="en-US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Freeform 25">
            <a:extLst>
              <a:ext uri="{FF2B5EF4-FFF2-40B4-BE49-F238E27FC236}">
                <a16:creationId xmlns="" xmlns:a16="http://schemas.microsoft.com/office/drawing/2014/main" id="{FB8F8A7E-EA86-4D4A-9DEB-B69E9DDF0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422" y="3707900"/>
            <a:ext cx="223665" cy="314683"/>
          </a:xfrm>
          <a:custGeom>
            <a:avLst/>
            <a:gdLst>
              <a:gd name="T0" fmla="*/ 195 w 346"/>
              <a:gd name="T1" fmla="*/ 0 h 479"/>
              <a:gd name="T2" fmla="*/ 195 w 346"/>
              <a:gd name="T3" fmla="*/ 0 h 479"/>
              <a:gd name="T4" fmla="*/ 160 w 346"/>
              <a:gd name="T5" fmla="*/ 0 h 479"/>
              <a:gd name="T6" fmla="*/ 160 w 346"/>
              <a:gd name="T7" fmla="*/ 328 h 479"/>
              <a:gd name="T8" fmla="*/ 80 w 346"/>
              <a:gd name="T9" fmla="*/ 328 h 479"/>
              <a:gd name="T10" fmla="*/ 10 w 346"/>
              <a:gd name="T11" fmla="*/ 425 h 479"/>
              <a:gd name="T12" fmla="*/ 124 w 346"/>
              <a:gd name="T13" fmla="*/ 461 h 479"/>
              <a:gd name="T14" fmla="*/ 195 w 346"/>
              <a:gd name="T15" fmla="*/ 372 h 479"/>
              <a:gd name="T16" fmla="*/ 195 w 346"/>
              <a:gd name="T17" fmla="*/ 106 h 479"/>
              <a:gd name="T18" fmla="*/ 257 w 346"/>
              <a:gd name="T19" fmla="*/ 230 h 479"/>
              <a:gd name="T20" fmla="*/ 275 w 346"/>
              <a:gd name="T21" fmla="*/ 230 h 479"/>
              <a:gd name="T22" fmla="*/ 195 w 346"/>
              <a:gd name="T23" fmla="*/ 0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6" h="479">
                <a:moveTo>
                  <a:pt x="195" y="0"/>
                </a:moveTo>
                <a:lnTo>
                  <a:pt x="195" y="0"/>
                </a:lnTo>
                <a:cubicBezTo>
                  <a:pt x="160" y="0"/>
                  <a:pt x="160" y="0"/>
                  <a:pt x="160" y="0"/>
                </a:cubicBezTo>
                <a:cubicBezTo>
                  <a:pt x="160" y="328"/>
                  <a:pt x="160" y="328"/>
                  <a:pt x="160" y="328"/>
                </a:cubicBezTo>
                <a:cubicBezTo>
                  <a:pt x="133" y="319"/>
                  <a:pt x="107" y="319"/>
                  <a:pt x="80" y="328"/>
                </a:cubicBezTo>
                <a:cubicBezTo>
                  <a:pt x="26" y="346"/>
                  <a:pt x="0" y="390"/>
                  <a:pt x="10" y="425"/>
                </a:cubicBezTo>
                <a:cubicBezTo>
                  <a:pt x="26" y="461"/>
                  <a:pt x="71" y="478"/>
                  <a:pt x="124" y="461"/>
                </a:cubicBezTo>
                <a:cubicBezTo>
                  <a:pt x="169" y="443"/>
                  <a:pt x="195" y="408"/>
                  <a:pt x="195" y="372"/>
                </a:cubicBezTo>
                <a:cubicBezTo>
                  <a:pt x="195" y="106"/>
                  <a:pt x="195" y="106"/>
                  <a:pt x="195" y="106"/>
                </a:cubicBezTo>
                <a:cubicBezTo>
                  <a:pt x="266" y="124"/>
                  <a:pt x="266" y="212"/>
                  <a:pt x="257" y="230"/>
                </a:cubicBezTo>
                <a:cubicBezTo>
                  <a:pt x="257" y="239"/>
                  <a:pt x="266" y="248"/>
                  <a:pt x="275" y="230"/>
                </a:cubicBezTo>
                <a:cubicBezTo>
                  <a:pt x="345" y="115"/>
                  <a:pt x="195" y="62"/>
                  <a:pt x="195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endParaRPr lang="zh-CN" altLang="en-US" sz="1015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Oval 12">
            <a:extLst>
              <a:ext uri="{FF2B5EF4-FFF2-40B4-BE49-F238E27FC236}">
                <a16:creationId xmlns="" xmlns:a16="http://schemas.microsoft.com/office/drawing/2014/main" id="{61C3396A-3038-4021-A1C4-AD39988E2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755" y="5105587"/>
            <a:ext cx="737645" cy="76747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ru-RU" altLang="en-US" sz="1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Freeform 101">
            <a:extLst>
              <a:ext uri="{FF2B5EF4-FFF2-40B4-BE49-F238E27FC236}">
                <a16:creationId xmlns="" xmlns:a16="http://schemas.microsoft.com/office/drawing/2014/main" id="{92FDAEA6-A15C-42F1-BE4F-28729DC14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874" y="5337758"/>
            <a:ext cx="307579" cy="245932"/>
          </a:xfrm>
          <a:custGeom>
            <a:avLst/>
            <a:gdLst>
              <a:gd name="T0" fmla="*/ 80 w 497"/>
              <a:gd name="T1" fmla="*/ 248 h 382"/>
              <a:gd name="T2" fmla="*/ 80 w 497"/>
              <a:gd name="T3" fmla="*/ 248 h 382"/>
              <a:gd name="T4" fmla="*/ 159 w 497"/>
              <a:gd name="T5" fmla="*/ 328 h 382"/>
              <a:gd name="T6" fmla="*/ 248 w 497"/>
              <a:gd name="T7" fmla="*/ 381 h 382"/>
              <a:gd name="T8" fmla="*/ 337 w 497"/>
              <a:gd name="T9" fmla="*/ 337 h 382"/>
              <a:gd name="T10" fmla="*/ 390 w 497"/>
              <a:gd name="T11" fmla="*/ 258 h 382"/>
              <a:gd name="T12" fmla="*/ 248 w 497"/>
              <a:gd name="T13" fmla="*/ 328 h 382"/>
              <a:gd name="T14" fmla="*/ 80 w 497"/>
              <a:gd name="T15" fmla="*/ 248 h 382"/>
              <a:gd name="T16" fmla="*/ 487 w 497"/>
              <a:gd name="T17" fmla="*/ 124 h 382"/>
              <a:gd name="T18" fmla="*/ 487 w 497"/>
              <a:gd name="T19" fmla="*/ 124 h 382"/>
              <a:gd name="T20" fmla="*/ 274 w 497"/>
              <a:gd name="T21" fmla="*/ 9 h 382"/>
              <a:gd name="T22" fmla="*/ 221 w 497"/>
              <a:gd name="T23" fmla="*/ 9 h 382"/>
              <a:gd name="T24" fmla="*/ 9 w 497"/>
              <a:gd name="T25" fmla="*/ 124 h 382"/>
              <a:gd name="T26" fmla="*/ 9 w 497"/>
              <a:gd name="T27" fmla="*/ 160 h 382"/>
              <a:gd name="T28" fmla="*/ 221 w 497"/>
              <a:gd name="T29" fmla="*/ 275 h 382"/>
              <a:gd name="T30" fmla="*/ 274 w 497"/>
              <a:gd name="T31" fmla="*/ 275 h 382"/>
              <a:gd name="T32" fmla="*/ 408 w 497"/>
              <a:gd name="T33" fmla="*/ 195 h 382"/>
              <a:gd name="T34" fmla="*/ 266 w 497"/>
              <a:gd name="T35" fmla="*/ 160 h 382"/>
              <a:gd name="T36" fmla="*/ 248 w 497"/>
              <a:gd name="T37" fmla="*/ 168 h 382"/>
              <a:gd name="T38" fmla="*/ 203 w 497"/>
              <a:gd name="T39" fmla="*/ 133 h 382"/>
              <a:gd name="T40" fmla="*/ 248 w 497"/>
              <a:gd name="T41" fmla="*/ 107 h 382"/>
              <a:gd name="T42" fmla="*/ 293 w 497"/>
              <a:gd name="T43" fmla="*/ 124 h 382"/>
              <a:gd name="T44" fmla="*/ 443 w 497"/>
              <a:gd name="T45" fmla="*/ 177 h 382"/>
              <a:gd name="T46" fmla="*/ 487 w 497"/>
              <a:gd name="T47" fmla="*/ 160 h 382"/>
              <a:gd name="T48" fmla="*/ 487 w 497"/>
              <a:gd name="T49" fmla="*/ 124 h 382"/>
              <a:gd name="T50" fmla="*/ 425 w 497"/>
              <a:gd name="T51" fmla="*/ 346 h 382"/>
              <a:gd name="T52" fmla="*/ 425 w 497"/>
              <a:gd name="T53" fmla="*/ 346 h 382"/>
              <a:gd name="T54" fmla="*/ 461 w 497"/>
              <a:gd name="T55" fmla="*/ 337 h 382"/>
              <a:gd name="T56" fmla="*/ 443 w 497"/>
              <a:gd name="T57" fmla="*/ 177 h 382"/>
              <a:gd name="T58" fmla="*/ 408 w 497"/>
              <a:gd name="T59" fmla="*/ 195 h 382"/>
              <a:gd name="T60" fmla="*/ 425 w 497"/>
              <a:gd name="T61" fmla="*/ 346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382">
                <a:moveTo>
                  <a:pt x="80" y="248"/>
                </a:moveTo>
                <a:lnTo>
                  <a:pt x="80" y="248"/>
                </a:lnTo>
                <a:cubicBezTo>
                  <a:pt x="97" y="293"/>
                  <a:pt x="106" y="311"/>
                  <a:pt x="159" y="328"/>
                </a:cubicBezTo>
                <a:cubicBezTo>
                  <a:pt x="203" y="355"/>
                  <a:pt x="230" y="381"/>
                  <a:pt x="248" y="381"/>
                </a:cubicBezTo>
                <a:cubicBezTo>
                  <a:pt x="266" y="381"/>
                  <a:pt x="293" y="355"/>
                  <a:pt x="337" y="337"/>
                </a:cubicBezTo>
                <a:cubicBezTo>
                  <a:pt x="390" y="311"/>
                  <a:pt x="372" y="311"/>
                  <a:pt x="390" y="258"/>
                </a:cubicBezTo>
                <a:cubicBezTo>
                  <a:pt x="248" y="328"/>
                  <a:pt x="248" y="328"/>
                  <a:pt x="248" y="328"/>
                </a:cubicBezTo>
                <a:lnTo>
                  <a:pt x="80" y="248"/>
                </a:lnTo>
                <a:close/>
                <a:moveTo>
                  <a:pt x="487" y="124"/>
                </a:moveTo>
                <a:lnTo>
                  <a:pt x="487" y="124"/>
                </a:lnTo>
                <a:cubicBezTo>
                  <a:pt x="274" y="9"/>
                  <a:pt x="274" y="9"/>
                  <a:pt x="274" y="9"/>
                </a:cubicBezTo>
                <a:cubicBezTo>
                  <a:pt x="266" y="0"/>
                  <a:pt x="239" y="0"/>
                  <a:pt x="221" y="9"/>
                </a:cubicBezTo>
                <a:cubicBezTo>
                  <a:pt x="9" y="124"/>
                  <a:pt x="9" y="124"/>
                  <a:pt x="9" y="124"/>
                </a:cubicBezTo>
                <a:cubicBezTo>
                  <a:pt x="0" y="133"/>
                  <a:pt x="0" y="142"/>
                  <a:pt x="9" y="160"/>
                </a:cubicBezTo>
                <a:cubicBezTo>
                  <a:pt x="221" y="275"/>
                  <a:pt x="221" y="275"/>
                  <a:pt x="221" y="275"/>
                </a:cubicBezTo>
                <a:cubicBezTo>
                  <a:pt x="239" y="284"/>
                  <a:pt x="266" y="284"/>
                  <a:pt x="274" y="275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266" y="160"/>
                  <a:pt x="266" y="160"/>
                  <a:pt x="266" y="160"/>
                </a:cubicBezTo>
                <a:cubicBezTo>
                  <a:pt x="257" y="160"/>
                  <a:pt x="257" y="168"/>
                  <a:pt x="248" y="168"/>
                </a:cubicBezTo>
                <a:cubicBezTo>
                  <a:pt x="221" y="168"/>
                  <a:pt x="203" y="151"/>
                  <a:pt x="203" y="133"/>
                </a:cubicBezTo>
                <a:cubicBezTo>
                  <a:pt x="203" y="124"/>
                  <a:pt x="221" y="107"/>
                  <a:pt x="248" y="107"/>
                </a:cubicBezTo>
                <a:cubicBezTo>
                  <a:pt x="266" y="107"/>
                  <a:pt x="284" y="115"/>
                  <a:pt x="293" y="124"/>
                </a:cubicBezTo>
                <a:cubicBezTo>
                  <a:pt x="443" y="177"/>
                  <a:pt x="443" y="177"/>
                  <a:pt x="443" y="177"/>
                </a:cubicBezTo>
                <a:cubicBezTo>
                  <a:pt x="487" y="160"/>
                  <a:pt x="487" y="160"/>
                  <a:pt x="487" y="160"/>
                </a:cubicBezTo>
                <a:cubicBezTo>
                  <a:pt x="496" y="142"/>
                  <a:pt x="496" y="133"/>
                  <a:pt x="487" y="124"/>
                </a:cubicBezTo>
                <a:close/>
                <a:moveTo>
                  <a:pt x="425" y="346"/>
                </a:moveTo>
                <a:lnTo>
                  <a:pt x="425" y="346"/>
                </a:lnTo>
                <a:cubicBezTo>
                  <a:pt x="416" y="355"/>
                  <a:pt x="452" y="364"/>
                  <a:pt x="461" y="337"/>
                </a:cubicBezTo>
                <a:cubicBezTo>
                  <a:pt x="469" y="213"/>
                  <a:pt x="443" y="177"/>
                  <a:pt x="443" y="177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408" y="195"/>
                  <a:pt x="443" y="222"/>
                  <a:pt x="425" y="3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endParaRPr lang="zh-CN" altLang="en-US" sz="1015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5A26552-B53E-46C7-93DC-3BE33B2BCBFA}"/>
              </a:ext>
            </a:extLst>
          </p:cNvPr>
          <p:cNvSpPr/>
          <p:nvPr/>
        </p:nvSpPr>
        <p:spPr>
          <a:xfrm>
            <a:off x="1810327" y="1827648"/>
            <a:ext cx="94799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FF0066"/>
                </a:solidFill>
                <a:latin typeface="+mj-lt"/>
              </a:rPr>
              <a:t>Từ tượng hình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600" dirty="0">
                <a:solidFill>
                  <a:srgbClr val="0000FF"/>
                </a:solidFill>
                <a:latin typeface="+mj-lt"/>
              </a:rPr>
              <a:t> từ</a:t>
            </a:r>
            <a:r>
              <a:rPr lang="en-US" sz="3600" dirty="0">
                <a:solidFill>
                  <a:srgbClr val="0000FF"/>
                </a:solidFill>
                <a:latin typeface="+mj-lt"/>
              </a:rPr>
              <a:t> </a:t>
            </a:r>
            <a:r>
              <a:rPr lang="vi-VN" sz="3600" dirty="0">
                <a:solidFill>
                  <a:srgbClr val="0000FF"/>
                </a:solidFill>
                <a:latin typeface="+mj-lt"/>
              </a:rPr>
              <a:t>gợ</a:t>
            </a:r>
            <a:r>
              <a:rPr lang="en-US" sz="3600" dirty="0" err="1">
                <a:solidFill>
                  <a:srgbClr val="0000FF"/>
                </a:solidFill>
                <a:latin typeface="+mj-lt"/>
              </a:rPr>
              <a:t>i</a:t>
            </a:r>
            <a:r>
              <a:rPr lang="vi-VN" sz="3600" dirty="0">
                <a:solidFill>
                  <a:srgbClr val="0000FF"/>
                </a:solidFill>
                <a:latin typeface="+mj-lt"/>
              </a:rPr>
              <a:t> tả hình ảnh, dáng vẻ, trạng thái của sự vật. </a:t>
            </a:r>
            <a:endParaRPr lang="en-SG" sz="3600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79DD9CC-6225-4BBF-B5C6-C77FC9F6ACB1}"/>
              </a:ext>
            </a:extLst>
          </p:cNvPr>
          <p:cNvSpPr/>
          <p:nvPr/>
        </p:nvSpPr>
        <p:spPr>
          <a:xfrm>
            <a:off x="1810326" y="3259067"/>
            <a:ext cx="94722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srgbClr val="FF0066"/>
                </a:solidFill>
                <a:latin typeface="+mj-lt"/>
              </a:rPr>
              <a:t>Từ</a:t>
            </a:r>
            <a:r>
              <a:rPr lang="en-US" sz="3600" dirty="0">
                <a:solidFill>
                  <a:srgbClr val="FF0066"/>
                </a:solidFill>
                <a:latin typeface="+mj-lt"/>
              </a:rPr>
              <a:t> </a:t>
            </a:r>
            <a:r>
              <a:rPr lang="vi-VN" sz="3600" dirty="0">
                <a:solidFill>
                  <a:srgbClr val="FF0066"/>
                </a:solidFill>
                <a:latin typeface="+mj-lt"/>
              </a:rPr>
              <a:t>tượng thanh </a:t>
            </a:r>
            <a:r>
              <a:rPr lang="vi-VN" sz="3600" dirty="0">
                <a:solidFill>
                  <a:srgbClr val="0000FF"/>
                </a:solidFill>
                <a:latin typeface="+mj-lt"/>
              </a:rPr>
              <a:t>là từ mô phỏng âm thanh của tự nhiên, của con người.</a:t>
            </a:r>
            <a:endParaRPr lang="en-US" sz="36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09BB751-C5DA-4D10-A907-2325BE27D690}"/>
              </a:ext>
            </a:extLst>
          </p:cNvPr>
          <p:cNvSpPr/>
          <p:nvPr/>
        </p:nvSpPr>
        <p:spPr>
          <a:xfrm>
            <a:off x="1810326" y="4679699"/>
            <a:ext cx="94722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ợi được hình ảnh, âm thanh cụ thể, sinh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động, có giá trị bi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cảm cao; thường được dùng trong văn miêu tả và tự sự.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09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鲜花, 植物,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6769">
            <a:off x="3799333" y="-1371189"/>
            <a:ext cx="4593331" cy="6551998"/>
          </a:xfrm>
          <a:prstGeom prst="rect">
            <a:avLst/>
          </a:prstGeom>
        </p:spPr>
      </p:pic>
      <p:pic>
        <p:nvPicPr>
          <p:cNvPr id="3" name="图片 2" descr="图片包含 动物, 软体动物&#10;&#10;已生成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451903" y="464417"/>
            <a:ext cx="2419952" cy="2408511"/>
            <a:chOff x="4451903" y="464417"/>
            <a:chExt cx="2419952" cy="240851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51903" y="464417"/>
              <a:ext cx="2419952" cy="23092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872768" y="656937"/>
              <a:ext cx="1794081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3800" dirty="0">
                  <a:solidFill>
                    <a:schemeClr val="bg1"/>
                  </a:solidFill>
                  <a:latin typeface="#9Slide03 Arima Madurai Black" panose="00000A00000000000000" pitchFamily="2" charset="0"/>
                  <a:ea typeface="黑体" panose="02010609060101010101" charset="-122"/>
                  <a:cs typeface="#9Slide03 Arima Madurai Black" panose="00000A00000000000000" pitchFamily="2" charset="0"/>
                </a:rPr>
                <a:t>II.</a:t>
              </a:r>
              <a:endParaRPr dirty="0">
                <a:latin typeface="#9Slide03 Arima Madurai Black" panose="00000A00000000000000" pitchFamily="2" charset="0"/>
                <a:ea typeface="黑体" panose="02010609060101010101" charset="-122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1D589B6-6573-46B0-8EB3-617054E5B10A}"/>
              </a:ext>
            </a:extLst>
          </p:cNvPr>
          <p:cNvSpPr/>
          <p:nvPr/>
        </p:nvSpPr>
        <p:spPr>
          <a:xfrm>
            <a:off x="1616541" y="3590265"/>
            <a:ext cx="8090676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800" b="1" dirty="0" err="1">
                <a:solidFill>
                  <a:srgbClr val="CF5F1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US" sz="13800" b="1" dirty="0">
                <a:solidFill>
                  <a:srgbClr val="CF5F1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3800" b="1" dirty="0" err="1">
                <a:solidFill>
                  <a:srgbClr val="CF5F1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endParaRPr lang="en-US" sz="13800" b="1" dirty="0">
              <a:solidFill>
                <a:srgbClr val="CF5F13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01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1" name="Picture 17" descr="Cover">
            <a:extLst>
              <a:ext uri="{FF2B5EF4-FFF2-40B4-BE49-F238E27FC236}">
                <a16:creationId xmlns="" xmlns:a16="http://schemas.microsoft.com/office/drawing/2014/main" id="{A3643C7B-31D6-4C38-905A-1360D2AA4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23" y="5090306"/>
            <a:ext cx="3659506" cy="172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Cover">
            <a:extLst>
              <a:ext uri="{FF2B5EF4-FFF2-40B4-BE49-F238E27FC236}">
                <a16:creationId xmlns="" xmlns:a16="http://schemas.microsoft.com/office/drawing/2014/main" id="{C1BC8D48-D724-416A-9D11-E3236B12C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" y="3783331"/>
            <a:ext cx="3823336" cy="149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>
            <a:extLst>
              <a:ext uri="{FF2B5EF4-FFF2-40B4-BE49-F238E27FC236}">
                <a16:creationId xmlns="" xmlns:a16="http://schemas.microsoft.com/office/drawing/2014/main" id="{DD4D7D02-2F35-45FD-8E2B-B60837C04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170" y="3181093"/>
            <a:ext cx="1857376" cy="238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>
            <a:extLst>
              <a:ext uri="{FF2B5EF4-FFF2-40B4-BE49-F238E27FC236}">
                <a16:creationId xmlns="" xmlns:a16="http://schemas.microsoft.com/office/drawing/2014/main" id="{5836378C-FF59-4EA7-9EF1-1F098364D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738" y="5512361"/>
            <a:ext cx="3823334" cy="142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>
            <a:extLst>
              <a:ext uri="{FF2B5EF4-FFF2-40B4-BE49-F238E27FC236}">
                <a16:creationId xmlns="" xmlns:a16="http://schemas.microsoft.com/office/drawing/2014/main" id="{CD44EA00-E26B-4E13-8E1A-D17FE15AF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655" y="4486421"/>
            <a:ext cx="3884296" cy="120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>
            <a:extLst>
              <a:ext uri="{FF2B5EF4-FFF2-40B4-BE49-F238E27FC236}">
                <a16:creationId xmlns="" xmlns:a16="http://schemas.microsoft.com/office/drawing/2014/main" id="{7A95BA5D-5708-483E-B795-B10CF8F92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270" y="3442809"/>
            <a:ext cx="2322194" cy="2596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>
            <a:extLst>
              <a:ext uri="{FF2B5EF4-FFF2-40B4-BE49-F238E27FC236}">
                <a16:creationId xmlns="" xmlns:a16="http://schemas.microsoft.com/office/drawing/2014/main" id="{3410DD40-BF87-490F-829B-26C0455D1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18" y="1325881"/>
            <a:ext cx="2996566" cy="1573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>
            <a:extLst>
              <a:ext uri="{FF2B5EF4-FFF2-40B4-BE49-F238E27FC236}">
                <a16:creationId xmlns="" xmlns:a16="http://schemas.microsoft.com/office/drawing/2014/main" id="{E164413D-E2EC-4BDB-BB1B-B8CE851EA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19" y="320040"/>
            <a:ext cx="3021330" cy="127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>
            <a:extLst>
              <a:ext uri="{FF2B5EF4-FFF2-40B4-BE49-F238E27FC236}">
                <a16:creationId xmlns="" xmlns:a16="http://schemas.microsoft.com/office/drawing/2014/main" id="{E76F6B1B-F207-4AC5-8A8A-4307C5E91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393" y="1069656"/>
            <a:ext cx="2440306" cy="272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>
            <a:extLst>
              <a:ext uri="{FF2B5EF4-FFF2-40B4-BE49-F238E27FC236}">
                <a16:creationId xmlns="" xmlns:a16="http://schemas.microsoft.com/office/drawing/2014/main" id="{9054F4BA-F224-45AD-B793-3499FBD3B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64" y="2048352"/>
            <a:ext cx="3832860" cy="188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>
            <a:extLst>
              <a:ext uri="{FF2B5EF4-FFF2-40B4-BE49-F238E27FC236}">
                <a16:creationId xmlns="" xmlns:a16="http://schemas.microsoft.com/office/drawing/2014/main" id="{76909668-37EE-4A05-A600-8569A2EFD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406" y="1374934"/>
            <a:ext cx="3796666" cy="103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>
            <a:extLst>
              <a:ext uri="{FF2B5EF4-FFF2-40B4-BE49-F238E27FC236}">
                <a16:creationId xmlns="" xmlns:a16="http://schemas.microsoft.com/office/drawing/2014/main" id="{16806BBC-65E2-4990-A9F2-21B974F81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154" y="-23813"/>
            <a:ext cx="3985260" cy="224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>
            <a:extLst>
              <a:ext uri="{FF2B5EF4-FFF2-40B4-BE49-F238E27FC236}">
                <a16:creationId xmlns="" xmlns:a16="http://schemas.microsoft.com/office/drawing/2014/main" id="{37E5CCA2-46A4-495E-9D7C-1650AC1FC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382" y="1739266"/>
            <a:ext cx="2297430" cy="183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>
            <a:extLst>
              <a:ext uri="{FF2B5EF4-FFF2-40B4-BE49-F238E27FC236}">
                <a16:creationId xmlns="" xmlns:a16="http://schemas.microsoft.com/office/drawing/2014/main" id="{760EDB4C-3A68-471B-838D-81687F4B1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116" y="2847976"/>
            <a:ext cx="1956434" cy="1377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 descr="Kết quả hình ảnh cho lão hạc">
            <a:extLst>
              <a:ext uri="{FF2B5EF4-FFF2-40B4-BE49-F238E27FC236}">
                <a16:creationId xmlns="" xmlns:a16="http://schemas.microsoft.com/office/drawing/2014/main" id="{81553AE5-3C4C-4B1F-9257-F66D867EE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846" y="45720"/>
            <a:ext cx="219456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21" descr="Kết quả hình ảnh cho ục ịch">
            <a:extLst>
              <a:ext uri="{FF2B5EF4-FFF2-40B4-BE49-F238E27FC236}">
                <a16:creationId xmlns="" xmlns:a16="http://schemas.microsoft.com/office/drawing/2014/main" id="{23704CC8-47DC-4D20-8A33-EDC12BEF8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6" y="3267076"/>
            <a:ext cx="1240154" cy="165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23" descr="Kết quả hình ảnh cho ha ha">
            <a:extLst>
              <a:ext uri="{FF2B5EF4-FFF2-40B4-BE49-F238E27FC236}">
                <a16:creationId xmlns="" xmlns:a16="http://schemas.microsoft.com/office/drawing/2014/main" id="{D8570130-8A35-4BA5-9F82-2C4511DEB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6" y="2289810"/>
            <a:ext cx="1463040" cy="145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25" descr="Kết quả hình ảnh cho gió thổi ào ào">
            <a:extLst>
              <a:ext uri="{FF2B5EF4-FFF2-40B4-BE49-F238E27FC236}">
                <a16:creationId xmlns="" xmlns:a16="http://schemas.microsoft.com/office/drawing/2014/main" id="{08B59A4F-846C-4A0C-8DBE-C92C649DD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" r="8139" b="14346"/>
          <a:stretch>
            <a:fillRect/>
          </a:stretch>
        </p:blipFill>
        <p:spPr bwMode="auto">
          <a:xfrm>
            <a:off x="4181476" y="5715000"/>
            <a:ext cx="2005964" cy="113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</TotalTime>
  <Words>172</Words>
  <Application>Microsoft Office PowerPoint</Application>
  <PresentationFormat>Custom</PresentationFormat>
  <Paragraphs>28</Paragraphs>
  <Slides>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8" baseType="lpstr">
      <vt:lpstr>Arial</vt:lpstr>
      <vt:lpstr>宋体</vt:lpstr>
      <vt:lpstr>华康方圆体W7(P)</vt:lpstr>
      <vt:lpstr>#9Slide03 Arima Madurai Black</vt:lpstr>
      <vt:lpstr>Wingdings 3</vt:lpstr>
      <vt:lpstr>#9Slide05 SVNVanilla Daisy Pro</vt:lpstr>
      <vt:lpstr>黑体</vt:lpstr>
      <vt:lpstr>Calibri Light</vt:lpstr>
      <vt:lpstr>微软雅黑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admin</cp:lastModifiedBy>
  <cp:revision>101</cp:revision>
  <dcterms:created xsi:type="dcterms:W3CDTF">2018-08-09T12:27:57Z</dcterms:created>
  <dcterms:modified xsi:type="dcterms:W3CDTF">2022-11-27T12:33:51Z</dcterms:modified>
</cp:coreProperties>
</file>